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60"/>
  </p:normalViewPr>
  <p:slideViewPr>
    <p:cSldViewPr snapToObjects="1">
      <p:cViewPr varScale="1">
        <p:scale>
          <a:sx n="80" d="100"/>
          <a:sy n="80" d="100"/>
        </p:scale>
        <p:origin x="-90" y="-4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0" y="2027238"/>
            <a:ext cx="12192000" cy="6588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358775" y="2714625"/>
            <a:ext cx="3590925" cy="178664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5"/>
          </p:nvPr>
        </p:nvSpPr>
        <p:spPr>
          <a:xfrm>
            <a:off x="4327525" y="2714625"/>
            <a:ext cx="3648075" cy="99110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/>
          </p:nvPr>
        </p:nvSpPr>
        <p:spPr>
          <a:xfrm>
            <a:off x="8549472" y="2695575"/>
            <a:ext cx="3567112" cy="180569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9521230" y="4501272"/>
            <a:ext cx="2670770" cy="235672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0" y="4926198"/>
            <a:ext cx="3931255" cy="1931802"/>
          </a:xfrm>
          <a:prstGeom prst="rect">
            <a:avLst/>
          </a:prstGeom>
        </p:spPr>
      </p:pic>
      <p:sp>
        <p:nvSpPr>
          <p:cNvPr id="11" name="Content Placeholder 13"/>
          <p:cNvSpPr>
            <a:spLocks noGrp="1"/>
          </p:cNvSpPr>
          <p:nvPr>
            <p:ph sz="quarter" idx="17"/>
          </p:nvPr>
        </p:nvSpPr>
        <p:spPr>
          <a:xfrm>
            <a:off x="4315494" y="3820411"/>
            <a:ext cx="3648075" cy="236382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8"/>
          </p:nvPr>
        </p:nvSpPr>
        <p:spPr>
          <a:xfrm>
            <a:off x="340330" y="4659730"/>
            <a:ext cx="3590925" cy="178664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5"/>
          <p:cNvSpPr>
            <a:spLocks noGrp="1"/>
          </p:cNvSpPr>
          <p:nvPr>
            <p:ph sz="quarter" idx="19"/>
          </p:nvPr>
        </p:nvSpPr>
        <p:spPr>
          <a:xfrm>
            <a:off x="8576760" y="4664744"/>
            <a:ext cx="3567112" cy="180569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Content Placeholder 15"/>
          <p:cNvSpPr>
            <a:spLocks noGrp="1"/>
          </p:cNvSpPr>
          <p:nvPr>
            <p:ph sz="quarter" idx="20"/>
          </p:nvPr>
        </p:nvSpPr>
        <p:spPr>
          <a:xfrm>
            <a:off x="4030580" y="6364704"/>
            <a:ext cx="4174958" cy="4932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67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64105" y="-8467"/>
            <a:ext cx="10627895" cy="8348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867592"/>
            <a:ext cx="12192000" cy="580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5" b="17248"/>
          <a:stretch/>
        </p:blipFill>
        <p:spPr>
          <a:xfrm>
            <a:off x="0" y="-8467"/>
            <a:ext cx="1768642" cy="834833"/>
          </a:xfrm>
          <a:prstGeom prst="rect">
            <a:avLst/>
          </a:prstGeom>
        </p:spPr>
      </p:pic>
      <p:sp>
        <p:nvSpPr>
          <p:cNvPr id="8" name="Text Placeholder 2"/>
          <p:cNvSpPr txBox="1">
            <a:spLocks/>
          </p:cNvSpPr>
          <p:nvPr userDrawn="1"/>
        </p:nvSpPr>
        <p:spPr>
          <a:xfrm>
            <a:off x="0" y="1977361"/>
            <a:ext cx="12192000" cy="3368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i="1" dirty="0"/>
          </a:p>
        </p:txBody>
      </p:sp>
      <p:sp>
        <p:nvSpPr>
          <p:cNvPr id="10" name="Text Placeholder 2"/>
          <p:cNvSpPr txBox="1">
            <a:spLocks/>
          </p:cNvSpPr>
          <p:nvPr userDrawn="1"/>
        </p:nvSpPr>
        <p:spPr>
          <a:xfrm>
            <a:off x="4254500" y="2465646"/>
            <a:ext cx="3683000" cy="38081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i="0" dirty="0"/>
          </a:p>
        </p:txBody>
      </p:sp>
      <p:sp>
        <p:nvSpPr>
          <p:cNvPr id="11" name="Text Placeholder 2"/>
          <p:cNvSpPr txBox="1">
            <a:spLocks/>
          </p:cNvSpPr>
          <p:nvPr userDrawn="1"/>
        </p:nvSpPr>
        <p:spPr>
          <a:xfrm>
            <a:off x="10507482" y="2456219"/>
            <a:ext cx="3683000" cy="38081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i="0" dirty="0"/>
          </a:p>
        </p:txBody>
      </p:sp>
      <p:sp>
        <p:nvSpPr>
          <p:cNvPr id="12" name="Content Placeholder 7"/>
          <p:cNvSpPr txBox="1">
            <a:spLocks/>
          </p:cNvSpPr>
          <p:nvPr userDrawn="1"/>
        </p:nvSpPr>
        <p:spPr>
          <a:xfrm>
            <a:off x="348793" y="2696065"/>
            <a:ext cx="3582185" cy="36008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ontent Placeholder 7"/>
          <p:cNvSpPr txBox="1">
            <a:spLocks/>
          </p:cNvSpPr>
          <p:nvPr userDrawn="1"/>
        </p:nvSpPr>
        <p:spPr>
          <a:xfrm>
            <a:off x="4253056" y="2696066"/>
            <a:ext cx="3582185" cy="36024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b="0" dirty="0"/>
          </a:p>
        </p:txBody>
      </p:sp>
      <p:sp>
        <p:nvSpPr>
          <p:cNvPr id="14" name="Content Placeholder 7"/>
          <p:cNvSpPr txBox="1">
            <a:spLocks/>
          </p:cNvSpPr>
          <p:nvPr userDrawn="1"/>
        </p:nvSpPr>
        <p:spPr>
          <a:xfrm>
            <a:off x="8289299" y="2724345"/>
            <a:ext cx="3582185" cy="35568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b="0" dirty="0"/>
          </a:p>
        </p:txBody>
      </p:sp>
      <p:sp>
        <p:nvSpPr>
          <p:cNvPr id="15" name="Content Placeholder 7"/>
          <p:cNvSpPr txBox="1">
            <a:spLocks/>
          </p:cNvSpPr>
          <p:nvPr userDrawn="1"/>
        </p:nvSpPr>
        <p:spPr>
          <a:xfrm>
            <a:off x="0" y="2000053"/>
            <a:ext cx="12113443" cy="59232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b="0" i="1" dirty="0"/>
          </a:p>
        </p:txBody>
      </p:sp>
    </p:spTree>
    <p:extLst>
      <p:ext uri="{BB962C8B-B14F-4D97-AF65-F5344CB8AC3E}">
        <p14:creationId xmlns:p14="http://schemas.microsoft.com/office/powerpoint/2010/main" val="257134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2525" userDrawn="1">
          <p15:clr>
            <a:srgbClr val="F26B43"/>
          </p15:clr>
        </p15:guide>
        <p15:guide id="2" pos="56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0" y="1480973"/>
            <a:ext cx="12192000" cy="658812"/>
          </a:xfrm>
        </p:spPr>
        <p:txBody>
          <a:bodyPr/>
          <a:lstStyle/>
          <a:p>
            <a:endParaRPr lang="en-GB" sz="2000" b="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311797" y="2227737"/>
            <a:ext cx="3590925" cy="1786647"/>
          </a:xfrm>
        </p:spPr>
        <p:txBody>
          <a:bodyPr/>
          <a:lstStyle/>
          <a:p>
            <a:endParaRPr lang="en-GB" sz="2000" b="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339245" y="2287114"/>
            <a:ext cx="3648075" cy="991101"/>
          </a:xfrm>
        </p:spPr>
        <p:txBody>
          <a:bodyPr/>
          <a:lstStyle/>
          <a:p>
            <a:endParaRPr lang="en-GB" sz="2000" b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6"/>
          </p:nvPr>
        </p:nvSpPr>
        <p:spPr>
          <a:xfrm>
            <a:off x="8406968" y="2319643"/>
            <a:ext cx="3567112" cy="1805697"/>
          </a:xfrm>
        </p:spPr>
        <p:txBody>
          <a:bodyPr/>
          <a:lstStyle/>
          <a:p>
            <a:endParaRPr lang="en-GB" sz="2000" b="0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7"/>
          </p:nvPr>
        </p:nvSpPr>
        <p:spPr>
          <a:xfrm>
            <a:off x="4339245" y="3404774"/>
            <a:ext cx="3648075" cy="2497262"/>
          </a:xfrm>
        </p:spPr>
        <p:txBody>
          <a:bodyPr/>
          <a:lstStyle/>
          <a:p>
            <a:endParaRPr lang="en-GB" sz="2000" b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8"/>
          </p:nvPr>
        </p:nvSpPr>
        <p:spPr>
          <a:xfrm>
            <a:off x="340330" y="4125340"/>
            <a:ext cx="3590925" cy="1786647"/>
          </a:xfrm>
        </p:spPr>
        <p:txBody>
          <a:bodyPr/>
          <a:lstStyle/>
          <a:p>
            <a:endParaRPr lang="en-GB" sz="2000" b="0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9"/>
          </p:nvPr>
        </p:nvSpPr>
        <p:spPr>
          <a:xfrm>
            <a:off x="8410506" y="4249108"/>
            <a:ext cx="3567112" cy="1805697"/>
          </a:xfrm>
        </p:spPr>
        <p:txBody>
          <a:bodyPr/>
          <a:lstStyle/>
          <a:p>
            <a:endParaRPr lang="en-GB" sz="2000" b="0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20"/>
          </p:nvPr>
        </p:nvSpPr>
        <p:spPr>
          <a:xfrm>
            <a:off x="340330" y="6364704"/>
            <a:ext cx="11637288" cy="493295"/>
          </a:xfrm>
        </p:spPr>
        <p:txBody>
          <a:bodyPr/>
          <a:lstStyle/>
          <a:p>
            <a:endParaRPr lang="en-GB" sz="2000" b="0"/>
          </a:p>
        </p:txBody>
      </p:sp>
      <p:sp>
        <p:nvSpPr>
          <p:cNvPr id="4" name="TextBox 3"/>
          <p:cNvSpPr txBox="1"/>
          <p:nvPr/>
        </p:nvSpPr>
        <p:spPr>
          <a:xfrm>
            <a:off x="2281287" y="2622067"/>
            <a:ext cx="45719" cy="45719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222160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>
        <a:noAutofit/>
      </a:bodyPr>
      <a:lstStyle>
        <a:defPPr>
          <a:lnSpc>
            <a:spcPct val="100000"/>
          </a:lnSpc>
          <a:spcBef>
            <a:spcPts val="0"/>
          </a:spcBef>
          <a:defRPr sz="2000" i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Coralie Deleage (MCI Geneva)</dc:creator>
  <cp:lastModifiedBy>Coralie Deleage (MCI Geneva)</cp:lastModifiedBy>
  <cp:revision>10</cp:revision>
  <dcterms:created xsi:type="dcterms:W3CDTF">2016-06-27T15:32:09Z</dcterms:created>
  <dcterms:modified xsi:type="dcterms:W3CDTF">2016-06-29T10:14:17Z</dcterms:modified>
</cp:coreProperties>
</file>